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2979763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 smtClean="0"/>
              <a:t>Медициналық </a:t>
            </a:r>
            <a:r>
              <a:rPr lang="kk-KZ" sz="4000" smtClean="0"/>
              <a:t>терминдерді </a:t>
            </a:r>
            <a:r>
              <a:rPr lang="kk-KZ" sz="4000" smtClean="0"/>
              <a:t>қалыптастыру </a:t>
            </a:r>
            <a:r>
              <a:rPr lang="kk-KZ" sz="4000" smtClean="0"/>
              <a:t>мәселелері </a:t>
            </a:r>
            <a:r>
              <a:rPr lang="kk-KZ" sz="4000" dirty="0" smtClean="0"/>
              <a:t>және қазақ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kk-KZ" sz="4000" dirty="0" smtClean="0"/>
              <a:t>орфографиясындағы кемшіліктер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067665"/>
            <a:ext cx="8208912" cy="1153423"/>
          </a:xfrm>
        </p:spPr>
        <p:txBody>
          <a:bodyPr>
            <a:normAutofit/>
          </a:bodyPr>
          <a:lstStyle/>
          <a:p>
            <a:r>
              <a:rPr lang="kk-KZ" sz="2800" dirty="0" smtClean="0"/>
              <a:t>Ф.ғ.к., доцент. Зайсанбаев Төлеубек Қизатұлы</a:t>
            </a:r>
            <a:endParaRPr lang="ru-RU" sz="2800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Еуропа тілдерінен енген сөздерді қазақ тіліне бейімдеу: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3600" dirty="0" smtClean="0"/>
              <a:t>Бронх – бронхы +ға, +ның, +дан</a:t>
            </a:r>
          </a:p>
          <a:p>
            <a:r>
              <a:rPr lang="kk-KZ" sz="3600" dirty="0" smtClean="0"/>
              <a:t>Мениск – менискі+ге, +ден, +нің</a:t>
            </a:r>
          </a:p>
          <a:p>
            <a:r>
              <a:rPr lang="kk-KZ" sz="3600" dirty="0" smtClean="0"/>
              <a:t>Инсульт – инсүлт+тің, +тен</a:t>
            </a:r>
          </a:p>
          <a:p>
            <a:r>
              <a:rPr lang="kk-KZ" sz="3600" dirty="0" smtClean="0"/>
              <a:t>Инфаркт – инпарк+тың, +қа</a:t>
            </a:r>
          </a:p>
          <a:p>
            <a:r>
              <a:rPr lang="kk-KZ" sz="3600" dirty="0" smtClean="0"/>
              <a:t>Дос, рас – (парсы) дост, раст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600" dirty="0" smtClean="0"/>
              <a:t>Төл терминдеріміздің, аударылып алынған және тілімізге бейімделген терминдердің қандай </a:t>
            </a:r>
            <a:br>
              <a:rPr lang="kk-KZ" sz="3600" dirty="0" smtClean="0"/>
            </a:br>
            <a:r>
              <a:rPr lang="kk-KZ" sz="3600" dirty="0" smtClean="0"/>
              <a:t>пайдасы бар?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7467600" cy="3777283"/>
          </a:xfrm>
        </p:spPr>
        <p:txBody>
          <a:bodyPr/>
          <a:lstStyle/>
          <a:p>
            <a:r>
              <a:rPr lang="kk-KZ" dirty="0" smtClean="0"/>
              <a:t>Ұлттық тілде білім алушыға түсінікті;</a:t>
            </a:r>
          </a:p>
          <a:p>
            <a:r>
              <a:rPr lang="kk-KZ" dirty="0" smtClean="0"/>
              <a:t>Айтуға, жазуға жеңіл;</a:t>
            </a:r>
          </a:p>
          <a:p>
            <a:r>
              <a:rPr lang="kk-KZ" dirty="0" smtClean="0"/>
              <a:t>Науқаспен сөйлескенде қолдануға ыңғайлы;</a:t>
            </a:r>
          </a:p>
          <a:p>
            <a:r>
              <a:rPr lang="kk-KZ" dirty="0" smtClean="0"/>
              <a:t>Сөз мәдениетіне пайдасы зор;</a:t>
            </a:r>
          </a:p>
          <a:p>
            <a:r>
              <a:rPr lang="kk-KZ" dirty="0" smtClean="0"/>
              <a:t>Қазақ тілін ғылым тіліне айналдырады.</a:t>
            </a:r>
            <a:endParaRPr lang="ru-RU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8663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7467600" cy="3921299"/>
          </a:xfrm>
        </p:spPr>
        <p:txBody>
          <a:bodyPr>
            <a:normAutofit fontScale="70000" lnSpcReduction="20000"/>
          </a:bodyPr>
          <a:lstStyle/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r>
              <a:rPr lang="kk-KZ" dirty="0" smtClean="0"/>
              <a:t>“</a:t>
            </a:r>
            <a:r>
              <a:rPr lang="kk-KZ" sz="3600" dirty="0" smtClean="0"/>
              <a:t>Өз тілімен сөйлескен, өз тілімен жазған жұрттың ұлттығы Һеш уақытта адамы құрымай жоғалмайды. Ұлттың сақталуына да, жоғалуына да себеп болатын нәрсенің ең қуаттысы – тіл. Сөзі жоғалған жұрттың өзі де жоғалады” </a:t>
            </a:r>
          </a:p>
          <a:p>
            <a:pPr algn="r">
              <a:buNone/>
            </a:pPr>
            <a:r>
              <a:rPr lang="kk-KZ" sz="3600" dirty="0" smtClean="0"/>
              <a:t>А.Байтұрсынұлы</a:t>
            </a:r>
            <a:endParaRPr lang="ru-RU" sz="3600" dirty="0"/>
          </a:p>
        </p:txBody>
      </p:sp>
      <p:pic>
        <p:nvPicPr>
          <p:cNvPr id="2050" name="Picture 2" descr="C:\Users\asyl1994\Desktop\момышұлы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5" y="404664"/>
            <a:ext cx="5130304" cy="259228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k-KZ" sz="4400" dirty="0" smtClean="0"/>
              <a:t>Көңіл қойып тыңдағандарыңызға рахмет!</a:t>
            </a:r>
            <a:endParaRPr lang="ru-RU" sz="44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01034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645024"/>
            <a:ext cx="7467600" cy="2481139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Тілден тілдің кемдігі жоқ, кеңдігі бар.</a:t>
            </a:r>
          </a:p>
          <a:p>
            <a:pPr algn="r">
              <a:buNone/>
            </a:pPr>
            <a:r>
              <a:rPr lang="kk-KZ" dirty="0" smtClean="0"/>
              <a:t>А.Байтұрсынұлы</a:t>
            </a:r>
            <a:endParaRPr lang="ru-RU" dirty="0"/>
          </a:p>
        </p:txBody>
      </p:sp>
      <p:pic>
        <p:nvPicPr>
          <p:cNvPr id="5" name="Picture 2" descr="C:\Users\asyl1994\Desktop\ахмет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3384376" cy="316835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200" dirty="0" smtClean="0">
                <a:latin typeface="+mn-lt"/>
              </a:rPr>
              <a:t>Сөзжасамның синтетикалық тәсілдері:</a:t>
            </a:r>
            <a:endParaRPr lang="ru-RU" sz="32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>
            <a:normAutofit fontScale="92500"/>
          </a:bodyPr>
          <a:lstStyle/>
          <a:p>
            <a:r>
              <a:rPr lang="kk-KZ" sz="3600" dirty="0" smtClean="0"/>
              <a:t>Бас</a:t>
            </a:r>
            <a:r>
              <a:rPr lang="kk-KZ" sz="3600" dirty="0" smtClean="0">
                <a:solidFill>
                  <a:srgbClr val="FF0000"/>
                </a:solidFill>
              </a:rPr>
              <a:t>па</a:t>
            </a:r>
          </a:p>
          <a:p>
            <a:r>
              <a:rPr lang="kk-KZ" sz="3600" dirty="0" smtClean="0"/>
              <a:t>Жасу</a:t>
            </a:r>
            <a:r>
              <a:rPr lang="kk-KZ" sz="3600" dirty="0" smtClean="0">
                <a:solidFill>
                  <a:srgbClr val="FF0000"/>
                </a:solidFill>
              </a:rPr>
              <a:t>ша</a:t>
            </a:r>
          </a:p>
          <a:p>
            <a:r>
              <a:rPr lang="kk-KZ" sz="3600" dirty="0" smtClean="0"/>
              <a:t>Айда</a:t>
            </a:r>
            <a:r>
              <a:rPr lang="kk-KZ" sz="3600" dirty="0" smtClean="0">
                <a:solidFill>
                  <a:srgbClr val="FF0000"/>
                </a:solidFill>
              </a:rPr>
              <a:t>тқы</a:t>
            </a:r>
            <a:r>
              <a:rPr lang="kk-KZ" sz="3600" dirty="0" smtClean="0"/>
              <a:t>, Іш айда</a:t>
            </a:r>
            <a:r>
              <a:rPr lang="kk-KZ" sz="3600" dirty="0" smtClean="0">
                <a:solidFill>
                  <a:srgbClr val="FF0000"/>
                </a:solidFill>
              </a:rPr>
              <a:t>ғыш</a:t>
            </a:r>
            <a:r>
              <a:rPr lang="kk-KZ" sz="3600" dirty="0" smtClean="0"/>
              <a:t> - слабительный</a:t>
            </a:r>
          </a:p>
          <a:p>
            <a:r>
              <a:rPr lang="kk-KZ" sz="3500" dirty="0" smtClean="0"/>
              <a:t>Тіс</a:t>
            </a:r>
            <a:r>
              <a:rPr lang="kk-KZ" sz="3500" dirty="0" smtClean="0">
                <a:solidFill>
                  <a:srgbClr val="FF0000"/>
                </a:solidFill>
              </a:rPr>
              <a:t>тем</a:t>
            </a:r>
            <a:r>
              <a:rPr lang="kk-KZ" sz="3500" dirty="0" smtClean="0"/>
              <a:t> – </a:t>
            </a:r>
            <a:r>
              <a:rPr lang="kk-KZ" sz="3200" dirty="0" smtClean="0"/>
              <a:t>Прикус</a:t>
            </a:r>
            <a:r>
              <a:rPr lang="kk-KZ" sz="3500" dirty="0" smtClean="0"/>
              <a:t>  </a:t>
            </a:r>
          </a:p>
          <a:p>
            <a:r>
              <a:rPr lang="ru-MO" sz="3200" dirty="0" smtClean="0"/>
              <a:t>Түбір</a:t>
            </a:r>
            <a:r>
              <a:rPr lang="ru-MO" sz="3200" dirty="0" smtClean="0">
                <a:solidFill>
                  <a:srgbClr val="FF0000"/>
                </a:solidFill>
              </a:rPr>
              <a:t>шік</a:t>
            </a:r>
            <a:r>
              <a:rPr lang="ru-MO" sz="3200" dirty="0" smtClean="0"/>
              <a:t> </a:t>
            </a:r>
            <a:r>
              <a:rPr lang="kk-KZ" sz="3600" dirty="0" smtClean="0"/>
              <a:t>– </a:t>
            </a:r>
            <a:r>
              <a:rPr lang="ru-MO" sz="3200" dirty="0" smtClean="0"/>
              <a:t>корешок</a:t>
            </a:r>
            <a:endParaRPr lang="kk-KZ" sz="3600" dirty="0" smtClean="0"/>
          </a:p>
          <a:p>
            <a:r>
              <a:rPr lang="kk-KZ" sz="3600" dirty="0" smtClean="0"/>
              <a:t>Дәрі</a:t>
            </a:r>
            <a:r>
              <a:rPr lang="kk-KZ" sz="3600" dirty="0" smtClean="0">
                <a:solidFill>
                  <a:srgbClr val="FF0000"/>
                </a:solidFill>
              </a:rPr>
              <a:t>гер</a:t>
            </a:r>
            <a:r>
              <a:rPr lang="kk-KZ" sz="3600" dirty="0" smtClean="0"/>
              <a:t> – врач</a:t>
            </a:r>
          </a:p>
          <a:p>
            <a:r>
              <a:rPr lang="kk-KZ" sz="3600" dirty="0" smtClean="0"/>
              <a:t>Фармацевт – ?  </a:t>
            </a:r>
            <a:endParaRPr lang="ru-RU" sz="3600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dirty="0" smtClean="0"/>
              <a:t>Сөздерді біріктіру тәсілі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k-KZ" sz="2800" dirty="0" smtClean="0"/>
              <a:t>Мышца – бұлшық ет (бұлшықет) (бұлшығет)</a:t>
            </a:r>
          </a:p>
          <a:p>
            <a:r>
              <a:rPr lang="kk-KZ" sz="2800" dirty="0" smtClean="0"/>
              <a:t>Диафрагма – көкет (көгет)</a:t>
            </a:r>
          </a:p>
          <a:p>
            <a:r>
              <a:rPr lang="kk-KZ" sz="2800" dirty="0" smtClean="0"/>
              <a:t>Артерия – Күретамыр? </a:t>
            </a:r>
          </a:p>
          <a:p>
            <a:r>
              <a:rPr lang="kk-KZ" sz="2800" dirty="0" smtClean="0"/>
              <a:t>Вена – көктамыр? </a:t>
            </a:r>
          </a:p>
          <a:p>
            <a:r>
              <a:rPr lang="kk-KZ" sz="2800" dirty="0" smtClean="0"/>
              <a:t>Селезенка – көкбауыр (көкпауыр)</a:t>
            </a:r>
          </a:p>
          <a:p>
            <a:r>
              <a:rPr lang="kk-KZ" sz="2800" dirty="0" smtClean="0"/>
              <a:t>Медсестра – медбибі (мейірбике)</a:t>
            </a:r>
          </a:p>
          <a:p>
            <a:r>
              <a:rPr lang="kk-KZ" sz="2800" dirty="0" smtClean="0"/>
              <a:t>Медбрат – меджігіт (мейіржан)</a:t>
            </a:r>
          </a:p>
          <a:p>
            <a:r>
              <a:rPr lang="kk-KZ" sz="2800" dirty="0" smtClean="0"/>
              <a:t>Медсестра (медбрат) – мейірге</a:t>
            </a:r>
            <a:r>
              <a:rPr lang="kk-KZ" dirty="0" smtClean="0"/>
              <a:t>р </a:t>
            </a:r>
          </a:p>
          <a:p>
            <a:r>
              <a:rPr lang="kk-KZ" dirty="0" smtClean="0"/>
              <a:t>Белок – ақуыз (нәруыз) (ағуыз)</a:t>
            </a:r>
          </a:p>
          <a:p>
            <a:r>
              <a:rPr lang="kk-KZ" dirty="0" smtClean="0"/>
              <a:t>Кариес – тісжегі (тішшегі)</a:t>
            </a:r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dirty="0" smtClean="0"/>
              <a:t>Сөздерді қосарлау тәсілі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200" dirty="0" smtClean="0"/>
              <a:t>Смертност – аурушылдық (өлім-жітім)</a:t>
            </a:r>
          </a:p>
          <a:p>
            <a:r>
              <a:rPr lang="kk-KZ" sz="3200" dirty="0" smtClean="0"/>
              <a:t>Заболеваемость – аурушылдық (аурушаңдық, дімкәстік), ауырып-сырқау</a:t>
            </a:r>
          </a:p>
          <a:p>
            <a:r>
              <a:rPr lang="kk-KZ" sz="3200" dirty="0" smtClean="0"/>
              <a:t>Рождаемость – туушылдық (туушылық) өсіп-өну</a:t>
            </a:r>
          </a:p>
          <a:p>
            <a:pPr>
              <a:buNone/>
            </a:pPr>
            <a:endParaRPr lang="ru-RU" sz="32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dirty="0" smtClean="0">
                <a:latin typeface="+mn-lt"/>
              </a:rPr>
              <a:t>Аударма (калькалау) тәсілі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600" dirty="0" smtClean="0"/>
              <a:t>Система – жүйе </a:t>
            </a:r>
          </a:p>
          <a:p>
            <a:r>
              <a:rPr lang="kk-KZ" sz="3600" dirty="0" smtClean="0"/>
              <a:t>Сердечно-сосудистая – жүрек-қан тамырлар жүйесі</a:t>
            </a:r>
          </a:p>
          <a:p>
            <a:r>
              <a:rPr lang="kk-KZ" sz="3600" dirty="0" smtClean="0"/>
              <a:t>Кровообращение – қанайналым </a:t>
            </a:r>
          </a:p>
          <a:p>
            <a:r>
              <a:rPr lang="kk-KZ" sz="3600" dirty="0" smtClean="0"/>
              <a:t>Опухоль – өспе</a:t>
            </a:r>
          </a:p>
          <a:p>
            <a:r>
              <a:rPr lang="kk-KZ" sz="3600" dirty="0" smtClean="0"/>
              <a:t>Отек – ісік</a:t>
            </a:r>
          </a:p>
          <a:p>
            <a:r>
              <a:rPr lang="kk-KZ" sz="3600" dirty="0" smtClean="0"/>
              <a:t>Альвеола – ұяшық </a:t>
            </a:r>
            <a:endParaRPr lang="ru-RU" sz="3600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dirty="0" smtClean="0">
                <a:latin typeface="+mn-lt"/>
              </a:rPr>
              <a:t>Көнерген сөздерге үстеме мағына беру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dirty="0" smtClean="0"/>
              <a:t>Эмаль+</a:t>
            </a:r>
            <a:r>
              <a:rPr lang="kk-KZ" dirty="0" smtClean="0">
                <a:solidFill>
                  <a:srgbClr val="FF0000"/>
                </a:solidFill>
              </a:rPr>
              <a:t>ға</a:t>
            </a:r>
            <a:r>
              <a:rPr lang="kk-KZ" dirty="0" smtClean="0"/>
              <a:t>,+</a:t>
            </a:r>
            <a:r>
              <a:rPr lang="kk-KZ" dirty="0" smtClean="0">
                <a:solidFill>
                  <a:srgbClr val="FF0000"/>
                </a:solidFill>
              </a:rPr>
              <a:t>ге</a:t>
            </a:r>
            <a:r>
              <a:rPr lang="kk-KZ" dirty="0" smtClean="0"/>
              <a:t> – кіреуке </a:t>
            </a:r>
          </a:p>
          <a:p>
            <a:pPr>
              <a:buNone/>
            </a:pPr>
            <a:r>
              <a:rPr lang="kk-KZ" dirty="0" smtClean="0"/>
              <a:t> “Жағасы алтын, жеңі жез</a:t>
            </a:r>
          </a:p>
          <a:p>
            <a:pPr>
              <a:buNone/>
            </a:pPr>
            <a:r>
              <a:rPr lang="kk-KZ" dirty="0" smtClean="0"/>
              <a:t> Кіреуке киер ме екенбіз” (Ақтамберді жырау)</a:t>
            </a:r>
          </a:p>
          <a:p>
            <a:r>
              <a:rPr lang="kk-KZ" dirty="0" smtClean="0"/>
              <a:t>Коронка зуба – тіс сауыты (тіссауыт)</a:t>
            </a:r>
          </a:p>
          <a:p>
            <a:r>
              <a:rPr lang="kk-KZ" dirty="0" smtClean="0"/>
              <a:t>Хирург+</a:t>
            </a:r>
            <a:r>
              <a:rPr lang="kk-KZ" dirty="0" smtClean="0">
                <a:solidFill>
                  <a:srgbClr val="FF0000"/>
                </a:solidFill>
              </a:rPr>
              <a:t>қа</a:t>
            </a:r>
            <a:r>
              <a:rPr lang="kk-KZ" dirty="0" smtClean="0"/>
              <a:t>, </a:t>
            </a:r>
            <a:r>
              <a:rPr lang="kk-KZ" dirty="0" smtClean="0">
                <a:solidFill>
                  <a:srgbClr val="FF0000"/>
                </a:solidFill>
              </a:rPr>
              <a:t>ке</a:t>
            </a:r>
            <a:r>
              <a:rPr lang="kk-KZ" dirty="0" smtClean="0"/>
              <a:t> – оташы (жарықшы)</a:t>
            </a:r>
          </a:p>
          <a:p>
            <a:pPr>
              <a:buNone/>
            </a:pPr>
            <a:r>
              <a:rPr lang="kk-KZ" dirty="0" smtClean="0"/>
              <a:t> “Жарықшылар бар ма екен,</a:t>
            </a:r>
          </a:p>
          <a:p>
            <a:pPr>
              <a:buNone/>
            </a:pPr>
            <a:r>
              <a:rPr lang="kk-KZ" dirty="0" smtClean="0"/>
              <a:t> Жармай білте саларға” (Доспамбет жырау)</a:t>
            </a:r>
            <a:endParaRPr lang="ru-RU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</p:spPr>
        <p:txBody>
          <a:bodyPr>
            <a:normAutofit/>
          </a:bodyPr>
          <a:lstStyle/>
          <a:p>
            <a:pPr algn="ctr"/>
            <a:r>
              <a:rPr lang="kk-KZ" sz="3600" dirty="0" smtClean="0">
                <a:latin typeface="+mn-lt"/>
              </a:rPr>
              <a:t>Басқа тілдерден сөз алу тәсілі</a:t>
            </a:r>
            <a:endParaRPr lang="ru-RU" sz="3600" dirty="0">
              <a:latin typeface="+mn-lt"/>
            </a:endParaRPr>
          </a:p>
        </p:txBody>
      </p:sp>
      <p:pic>
        <p:nvPicPr>
          <p:cNvPr id="1026" name="Picture 2" descr="C:\Users\asyl1994\Desktop\халел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2304255" cy="244827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75856" y="1700808"/>
            <a:ext cx="453650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/>
              <a:t>“</a:t>
            </a:r>
            <a:r>
              <a:rPr lang="kk-KZ" sz="2400" dirty="0" smtClean="0"/>
              <a:t>Аурупа жұрты латын сөздерін термин қылып қолданғанда бұлжытпай алып отырған жоқ, әр сөзді әркім өз тіліне бейімдеп өзгертіп қолданып жүр, сөзді өзгерткенде әрқайсысы өз тілдерінің заңымен өзгертеді”.</a:t>
            </a:r>
          </a:p>
          <a:p>
            <a:endParaRPr lang="kk-KZ" sz="2400" dirty="0" smtClean="0"/>
          </a:p>
          <a:p>
            <a:r>
              <a:rPr lang="kk-KZ" sz="2400" dirty="0" smtClean="0"/>
              <a:t>Халел Досмұхамедұлы</a:t>
            </a:r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171400"/>
            <a:ext cx="7467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7467600" cy="5001419"/>
          </a:xfrm>
        </p:spPr>
        <p:txBody>
          <a:bodyPr>
            <a:normAutofit/>
          </a:bodyPr>
          <a:lstStyle/>
          <a:p>
            <a:r>
              <a:rPr lang="kk-KZ" sz="4000" dirty="0" smtClean="0"/>
              <a:t>Ағза (араб: ’а‛д</a:t>
            </a:r>
            <a:r>
              <a:rPr lang="el-GR" sz="4000" dirty="0" smtClean="0"/>
              <a:t>ᾱ</a:t>
            </a:r>
            <a:r>
              <a:rPr lang="kk-KZ" sz="4000" dirty="0" smtClean="0"/>
              <a:t>‛у) – мүшелер (дененің, ұйымның)</a:t>
            </a:r>
          </a:p>
          <a:p>
            <a:r>
              <a:rPr lang="kk-KZ" sz="4000" dirty="0" smtClean="0"/>
              <a:t>жарақат (араб: жарр</a:t>
            </a:r>
            <a:r>
              <a:rPr lang="en-US" sz="4000" dirty="0" smtClean="0"/>
              <a:t>ằ</a:t>
            </a:r>
            <a:r>
              <a:rPr lang="kk-KZ" sz="4000" dirty="0" smtClean="0"/>
              <a:t>ха(тун)) – жара</a:t>
            </a:r>
          </a:p>
          <a:p>
            <a:r>
              <a:rPr lang="kk-KZ" sz="4000" dirty="0" smtClean="0"/>
              <a:t>Қолқа (араб: һулқум) алқым, құлқын</a:t>
            </a:r>
          </a:p>
          <a:p>
            <a:endParaRPr lang="ru-RU" sz="32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615</TotalTime>
  <Words>423</Words>
  <Application>Microsoft Office PowerPoint</Application>
  <PresentationFormat>Экран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Техническая</vt:lpstr>
      <vt:lpstr>Медициналық терминдерді қалыптастыру мәселелері және қазақ  орфографиясындағы кемшіліктер  </vt:lpstr>
      <vt:lpstr>Слайд 2</vt:lpstr>
      <vt:lpstr>Сөзжасамның синтетикалық тәсілдері:</vt:lpstr>
      <vt:lpstr>Сөздерді біріктіру тәсілі</vt:lpstr>
      <vt:lpstr>Сөздерді қосарлау тәсілі</vt:lpstr>
      <vt:lpstr>Аударма (калькалау) тәсілі</vt:lpstr>
      <vt:lpstr>Көнерген сөздерге үстеме мағына беру</vt:lpstr>
      <vt:lpstr>Басқа тілдерден сөз алу тәсілі</vt:lpstr>
      <vt:lpstr>Слайд 9</vt:lpstr>
      <vt:lpstr>Еуропа тілдерінен енген сөздерді қазақ тіліне бейімдеу:</vt:lpstr>
      <vt:lpstr>Төл терминдеріміздің, аударылып алынған және тілімізге бейімделген терминдердің қандай  пайдасы бар?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 ТІЛІНДЕ МЕДИЦИНАЛЫҚ ТЕРМИНДЕРДІ ҚАЛЫПТАСТЫРУ ТӘСІЛДЕРІ </dc:title>
  <dc:creator>asyl1994</dc:creator>
  <cp:lastModifiedBy>asyl1994</cp:lastModifiedBy>
  <cp:revision>67</cp:revision>
  <dcterms:created xsi:type="dcterms:W3CDTF">2015-12-01T15:38:45Z</dcterms:created>
  <dcterms:modified xsi:type="dcterms:W3CDTF">2017-04-06T18:24:04Z</dcterms:modified>
</cp:coreProperties>
</file>